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BÍBLIA PARA AS MULTIDÕES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BÍBLIA PARA AS MULTIDÕES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787E618-9F66-4113-9EF0-95B42FC164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“A Bíblia para as multidões”,</a:t>
            </a:r>
          </a:p>
          <a:p>
            <a:r>
              <a:rPr lang="pt-BR" dirty="0"/>
              <a:t>O nosso lema deve ser. </a:t>
            </a:r>
          </a:p>
          <a:p>
            <a:r>
              <a:rPr lang="pt-BR" dirty="0"/>
              <a:t>Verdade, paz e salvação</a:t>
            </a:r>
          </a:p>
          <a:p>
            <a:r>
              <a:rPr lang="pt-BR" dirty="0"/>
              <a:t>A todo o mundo conceder.</a:t>
            </a:r>
          </a:p>
        </p:txBody>
      </p:sp>
    </p:spTree>
    <p:extLst>
      <p:ext uri="{BB962C8B-B14F-4D97-AF65-F5344CB8AC3E}">
        <p14:creationId xmlns:p14="http://schemas.microsoft.com/office/powerpoint/2010/main" val="3669906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BÍBLIA PARA AS MULTIDÕES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F389D9-7268-4B34-9BC7-B5A99326AC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livro bom, radiante luz </a:t>
            </a:r>
          </a:p>
          <a:p>
            <a:r>
              <a:rPr lang="pt-BR" dirty="0"/>
              <a:t>Que ilumina terra e mar: </a:t>
            </a:r>
          </a:p>
          <a:p>
            <a:r>
              <a:rPr lang="pt-BR" dirty="0"/>
              <a:t>Conduze, pois, ao bom Jesus</a:t>
            </a:r>
          </a:p>
          <a:p>
            <a:r>
              <a:rPr lang="pt-BR" dirty="0"/>
              <a:t>O pecador que está a vagar. </a:t>
            </a:r>
          </a:p>
        </p:txBody>
      </p:sp>
    </p:spTree>
    <p:extLst>
      <p:ext uri="{BB962C8B-B14F-4D97-AF65-F5344CB8AC3E}">
        <p14:creationId xmlns:p14="http://schemas.microsoft.com/office/powerpoint/2010/main" val="281756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BÍBLIA PARA AS MULTIDÕES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6DD6E0B-8FA2-4E7A-B923-BB1AC54D4A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Conforto, paz, descanso e luz </a:t>
            </a:r>
          </a:p>
          <a:p>
            <a:r>
              <a:rPr lang="pt-BR" dirty="0"/>
              <a:t>A Bíblia pode sempre dar. </a:t>
            </a:r>
          </a:p>
          <a:p>
            <a:r>
              <a:rPr lang="pt-BR" dirty="0"/>
              <a:t>Revela o brilho de Jesus, </a:t>
            </a:r>
          </a:p>
          <a:p>
            <a:r>
              <a:rPr lang="pt-BR" dirty="0"/>
              <a:t>Famintos pode saciar. </a:t>
            </a:r>
          </a:p>
        </p:txBody>
      </p:sp>
    </p:spTree>
    <p:extLst>
      <p:ext uri="{BB962C8B-B14F-4D97-AF65-F5344CB8AC3E}">
        <p14:creationId xmlns:p14="http://schemas.microsoft.com/office/powerpoint/2010/main" val="1943879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BÍBLIA PARA AS MULTIDÕES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F389D9-7268-4B34-9BC7-B5A99326AC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livro bom, radiante luz </a:t>
            </a:r>
          </a:p>
          <a:p>
            <a:r>
              <a:rPr lang="pt-BR" dirty="0"/>
              <a:t>Que ilumina terra e mar: </a:t>
            </a:r>
          </a:p>
          <a:p>
            <a:r>
              <a:rPr lang="pt-BR" dirty="0"/>
              <a:t>Conduze, pois, ao bom Jesus</a:t>
            </a:r>
          </a:p>
          <a:p>
            <a:r>
              <a:rPr lang="pt-BR" dirty="0"/>
              <a:t>O pecador que está a vagar. </a:t>
            </a:r>
          </a:p>
        </p:txBody>
      </p:sp>
    </p:spTree>
    <p:extLst>
      <p:ext uri="{BB962C8B-B14F-4D97-AF65-F5344CB8AC3E}">
        <p14:creationId xmlns:p14="http://schemas.microsoft.com/office/powerpoint/2010/main" val="3145272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BÍBLIA PARA AS MULTIDÕES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7EBF5D2-AA02-4B2D-8F8B-620C6EB7C0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 paz iremos alcançar </a:t>
            </a:r>
          </a:p>
          <a:p>
            <a:r>
              <a:rPr lang="pt-BR" dirty="0"/>
              <a:t>Buscando o livro do Senhor; </a:t>
            </a:r>
          </a:p>
          <a:p>
            <a:r>
              <a:rPr lang="pt-BR" dirty="0"/>
              <a:t>E estar, enfim, no eterno lar </a:t>
            </a:r>
          </a:p>
          <a:p>
            <a:r>
              <a:rPr lang="pt-BR" dirty="0"/>
              <a:t>Com Cristo, o grande Redentor.</a:t>
            </a:r>
          </a:p>
        </p:txBody>
      </p:sp>
    </p:spTree>
    <p:extLst>
      <p:ext uri="{BB962C8B-B14F-4D97-AF65-F5344CB8AC3E}">
        <p14:creationId xmlns:p14="http://schemas.microsoft.com/office/powerpoint/2010/main" val="2633525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BÍBLIA PARA AS MULTIDÕES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F389D9-7268-4B34-9BC7-B5A99326AC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livro bom, radiante luz </a:t>
            </a:r>
          </a:p>
          <a:p>
            <a:r>
              <a:rPr lang="pt-BR" dirty="0"/>
              <a:t>Que ilumina terra e mar: </a:t>
            </a:r>
          </a:p>
          <a:p>
            <a:r>
              <a:rPr lang="pt-BR" dirty="0"/>
              <a:t>Conduze, pois, ao </a:t>
            </a:r>
            <a:r>
              <a:rPr lang="pt-BR"/>
              <a:t>bom Jesus</a:t>
            </a:r>
            <a:endParaRPr lang="pt-BR" dirty="0"/>
          </a:p>
          <a:p>
            <a:r>
              <a:rPr lang="pt-BR" dirty="0"/>
              <a:t>O pecador que está a vagar. </a:t>
            </a:r>
          </a:p>
        </p:txBody>
      </p:sp>
    </p:spTree>
    <p:extLst>
      <p:ext uri="{BB962C8B-B14F-4D97-AF65-F5344CB8AC3E}">
        <p14:creationId xmlns:p14="http://schemas.microsoft.com/office/powerpoint/2010/main" val="2468918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86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BÍBLIA PARA AS MULTIDÕES</vt:lpstr>
      <vt:lpstr>A BÍBLIA PARA AS MULTIDÕES</vt:lpstr>
      <vt:lpstr>A BÍBLIA PARA AS MULTIDÕES</vt:lpstr>
      <vt:lpstr>A BÍBLIA PARA AS MULTIDÕES</vt:lpstr>
      <vt:lpstr>A BÍBLIA PARA AS MULTIDÕES</vt:lpstr>
      <vt:lpstr>A BÍBLIA PARA AS MULTIDÕES</vt:lpstr>
      <vt:lpstr>A BÍBLIA PARA AS MULTIDÕES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2019-06-12T23:05:48Z</dcterms:modified>
</cp:coreProperties>
</file>

<file path=docProps/thumbnail.jpeg>
</file>